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2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8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1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5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8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8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4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6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A805-4976-4491-9073-CFE4C0A950E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D7CB-55E1-4769-9107-93584D8B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Исследовательский проект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Подорожник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Лекарство из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7" descr="podorojnik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204864"/>
            <a:ext cx="3240360" cy="4320480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395536" y="494116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</a:t>
            </a:r>
            <a:r>
              <a:rPr lang="ru-RU" b="1" smtClean="0"/>
              <a:t>: </a:t>
            </a:r>
            <a:endParaRPr lang="ru-RU" b="1" smtClean="0"/>
          </a:p>
          <a:p>
            <a:r>
              <a:rPr lang="ru-RU" b="1" smtClean="0"/>
              <a:t>Ларечнев</a:t>
            </a:r>
            <a:r>
              <a:rPr lang="ru-RU" b="1" dirty="0" smtClean="0"/>
              <a:t> </a:t>
            </a:r>
            <a:r>
              <a:rPr lang="ru-RU" b="1" dirty="0" smtClean="0"/>
              <a:t>Игорь 6 </a:t>
            </a:r>
            <a:r>
              <a:rPr lang="ru-RU" b="1" dirty="0" smtClean="0"/>
              <a:t>лет</a:t>
            </a:r>
          </a:p>
          <a:p>
            <a:r>
              <a:rPr lang="ru-RU" b="1" dirty="0" smtClean="0"/>
              <a:t>Руководитель: Межова И.Н.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201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ксим\Desktop\lechebnye-svoi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64"/>
            <a:ext cx="5328592" cy="41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24128" y="2551837"/>
            <a:ext cx="32403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100" b="1" dirty="0" smtClean="0"/>
              <a:t>При </a:t>
            </a:r>
            <a:r>
              <a:rPr lang="ru-RU" sz="2100" b="1" dirty="0"/>
              <a:t>первой помощи листья подорожника используют при ранах и порезах. Нужно приложить лист к ранке, и кровь быстрее остановится, кроме того, подорожник обладает противомикробными и противовоспалительными свойствами. </a:t>
            </a:r>
          </a:p>
        </p:txBody>
      </p:sp>
    </p:spTree>
    <p:extLst>
      <p:ext uri="{BB962C8B-B14F-4D97-AF65-F5344CB8AC3E}">
        <p14:creationId xmlns:p14="http://schemas.microsoft.com/office/powerpoint/2010/main" val="177009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ксим\Desktop\kolos-s-seme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51" y="2343656"/>
            <a:ext cx="4438972" cy="35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В лечебных целях используют </a:t>
            </a:r>
            <a:r>
              <a:rPr lang="ru-RU" sz="2400" dirty="0" smtClean="0"/>
              <a:t>семена</a:t>
            </a:r>
            <a:r>
              <a:rPr lang="ru-RU" sz="2400" dirty="0"/>
              <a:t>. Из листьев делают настои, которые помогают при различных заболеваниях, а сок из молодых листьев, например, используют для улучшения пищеварения. Подорожник входит в состав многих лекарств.</a:t>
            </a:r>
          </a:p>
        </p:txBody>
      </p:sp>
      <p:pic>
        <p:nvPicPr>
          <p:cNvPr id="8195" name="Picture 3" descr="C:\Users\максим\Desktop\podorozhnik-refer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7" y="3818860"/>
            <a:ext cx="4338836" cy="29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9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3244334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9743" y="4149080"/>
            <a:ext cx="3888432" cy="25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6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проект 9 гр\Проект Подорожник\DSCF07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52736"/>
            <a:ext cx="5627596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5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Desktop\проект 9 гр\Проект Подорожник\DSCF07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91859" cy="576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7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ксим\Desktop\проект 9 гр\Проект Подорожник\DSCF0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9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ксим\Desktop\проект 9 гр\Проект Подорожник\DSCF0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Подорожник- это лекарственное растение, обладающие лекарственными свойствами.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4864"/>
            <a:ext cx="7467600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1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736304" cy="63227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Подорожник можно встретить везде: на даче, в поле, на лесных тропинках, даже на пустырях и вдоль дорожек в городе. Подорожник поэтому так и называется, что растёт по обочинам дорог.</a:t>
            </a:r>
            <a:endParaRPr lang="ru-RU" sz="2400" b="1" dirty="0"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7"/>
            <a:ext cx="590465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36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63947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/>
              <a:t>Листья у подорожника гладкие, широкие, овальной формы с вертикальными жилками и длинными черешками, собраны в розетку. Цветёт подорожник все лето.</a:t>
            </a:r>
          </a:p>
        </p:txBody>
      </p:sp>
      <p:pic>
        <p:nvPicPr>
          <p:cNvPr id="8" name="Объект 7" descr="Подорожник больш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1125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27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322712" cy="610669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Подорожник обладает очень многими лечебными и целебными свойствами для организма. Свежие истолченные листья применяются для остановки кровотечения из ран.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4" name="Picture 2" descr="Подорожник. Полезные и лечебные свойства, применение и противопоказания для подорожни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680520" cy="447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8536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Исследовательский проект Подорожник Лекарство из детства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Подорожник- это лекарственное растение, обладающие лекарственными свойствами.</vt:lpstr>
      <vt:lpstr>Подорожник можно встретить везде: на даче, в поле, на лесных тропинках, даже на пустырях и вдоль дорожек в городе. Подорожник поэтому так и называется, что растёт по обочинам дорог.</vt:lpstr>
      <vt:lpstr> Листья у подорожника гладкие, широкие, овальной формы с вертикальными жилками и длинными черешками, собраны в розетку. Цветёт подорожник все лето.</vt:lpstr>
      <vt:lpstr>Подорожник обладает очень многими лечебными и целебными свойствами для организма. Свежие истолченные листья применяются для остановки кровотечения из ран.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Подорожник</dc:title>
  <dc:creator>хххххххх</dc:creator>
  <cp:lastModifiedBy>Пользователь</cp:lastModifiedBy>
  <cp:revision>7</cp:revision>
  <dcterms:created xsi:type="dcterms:W3CDTF">2019-09-10T16:33:06Z</dcterms:created>
  <dcterms:modified xsi:type="dcterms:W3CDTF">2022-02-06T09:45:34Z</dcterms:modified>
</cp:coreProperties>
</file>